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pl-PL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30" d="100"/>
          <a:sy n="30" d="100"/>
        </p:scale>
        <p:origin x="73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D225-DB75-4CB8-8B85-F2E49568069D}" type="datetimeFigureOut">
              <a:rPr lang="pl-PL" smtClean="0"/>
              <a:t>2015-04-20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6852-E013-4904-AD63-6B43F0058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857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D225-DB75-4CB8-8B85-F2E49568069D}" type="datetimeFigureOut">
              <a:rPr lang="pl-PL" smtClean="0"/>
              <a:t>2015-04-20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6852-E013-4904-AD63-6B43F0058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923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D225-DB75-4CB8-8B85-F2E49568069D}" type="datetimeFigureOut">
              <a:rPr lang="pl-PL" smtClean="0"/>
              <a:t>2015-04-20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6852-E013-4904-AD63-6B43F0058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406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D225-DB75-4CB8-8B85-F2E49568069D}" type="datetimeFigureOut">
              <a:rPr lang="pl-PL" smtClean="0"/>
              <a:t>2015-04-20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6852-E013-4904-AD63-6B43F0058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77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D225-DB75-4CB8-8B85-F2E49568069D}" type="datetimeFigureOut">
              <a:rPr lang="pl-PL" smtClean="0"/>
              <a:t>2015-04-20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6852-E013-4904-AD63-6B43F0058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478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D225-DB75-4CB8-8B85-F2E49568069D}" type="datetimeFigureOut">
              <a:rPr lang="pl-PL" smtClean="0"/>
              <a:t>2015-04-20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6852-E013-4904-AD63-6B43F0058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983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D225-DB75-4CB8-8B85-F2E49568069D}" type="datetimeFigureOut">
              <a:rPr lang="pl-PL" smtClean="0"/>
              <a:t>2015-04-20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6852-E013-4904-AD63-6B43F0058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579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D225-DB75-4CB8-8B85-F2E49568069D}" type="datetimeFigureOut">
              <a:rPr lang="pl-PL" smtClean="0"/>
              <a:t>2015-04-20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6852-E013-4904-AD63-6B43F0058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640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D225-DB75-4CB8-8B85-F2E49568069D}" type="datetimeFigureOut">
              <a:rPr lang="pl-PL" smtClean="0"/>
              <a:t>2015-04-20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6852-E013-4904-AD63-6B43F0058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62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D225-DB75-4CB8-8B85-F2E49568069D}" type="datetimeFigureOut">
              <a:rPr lang="pl-PL" smtClean="0"/>
              <a:t>2015-04-20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6852-E013-4904-AD63-6B43F0058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260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D225-DB75-4CB8-8B85-F2E49568069D}" type="datetimeFigureOut">
              <a:rPr lang="pl-PL" smtClean="0"/>
              <a:t>2015-04-20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6852-E013-4904-AD63-6B43F0058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76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0D225-DB75-4CB8-8B85-F2E49568069D}" type="datetimeFigureOut">
              <a:rPr lang="pl-PL" smtClean="0"/>
              <a:t>2015-04-20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66852-E013-4904-AD63-6B43F0058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88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4393406" y="1479023"/>
            <a:ext cx="214884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00" b="1" dirty="0">
                <a:latin typeface="Cambria" panose="02040503050406030204" pitchFamily="18" charset="0"/>
              </a:rPr>
              <a:t>Global and local interactions in the structure of </a:t>
            </a:r>
            <a:r>
              <a:rPr lang="en-US" sz="5800" b="1" dirty="0" smtClean="0">
                <a:latin typeface="Cambria" panose="02040503050406030204" pitchFamily="18" charset="0"/>
              </a:rPr>
              <a:t>crystalline</a:t>
            </a:r>
            <a:endParaRPr lang="pl-PL" sz="5800" b="1" dirty="0" smtClean="0">
              <a:latin typeface="Cambria" panose="02040503050406030204" pitchFamily="18" charset="0"/>
            </a:endParaRPr>
          </a:p>
          <a:p>
            <a:pPr algn="ctr"/>
            <a:r>
              <a:rPr lang="pl-PL" sz="5800" b="1" dirty="0" smtClean="0">
                <a:latin typeface="Cambria" panose="02040503050406030204" pitchFamily="18" charset="0"/>
              </a:rPr>
              <a:t>7-</a:t>
            </a:r>
            <a:r>
              <a:rPr lang="pl-PL" sz="5800" b="1" dirty="0">
                <a:latin typeface="Cambria" panose="02040503050406030204" pitchFamily="18" charset="0"/>
              </a:rPr>
              <a:t>(</a:t>
            </a:r>
            <a:r>
              <a:rPr lang="pl-PL" sz="5800" b="1" dirty="0" err="1">
                <a:latin typeface="Cambria" panose="02040503050406030204" pitchFamily="18" charset="0"/>
              </a:rPr>
              <a:t>diethylamino</a:t>
            </a:r>
            <a:r>
              <a:rPr lang="pl-PL" sz="5800" b="1" dirty="0">
                <a:latin typeface="Cambria" panose="02040503050406030204" pitchFamily="18" charset="0"/>
              </a:rPr>
              <a:t>)-2-(</a:t>
            </a:r>
            <a:r>
              <a:rPr lang="pl-PL" sz="5800" b="1" dirty="0" smtClean="0">
                <a:latin typeface="Cambria" panose="02040503050406030204" pitchFamily="18" charset="0"/>
              </a:rPr>
              <a:t>2-oxo-2H-chromen-3-yl)</a:t>
            </a:r>
          </a:p>
          <a:p>
            <a:pPr algn="ctr"/>
            <a:r>
              <a:rPr lang="pl-PL" sz="5800" b="1" dirty="0" err="1" smtClean="0">
                <a:latin typeface="Cambria" panose="02040503050406030204" pitchFamily="18" charset="0"/>
              </a:rPr>
              <a:t>chromenium</a:t>
            </a:r>
            <a:r>
              <a:rPr lang="pl-PL" sz="5800" b="1" dirty="0" smtClean="0">
                <a:latin typeface="Cambria" panose="02040503050406030204" pitchFamily="18" charset="0"/>
              </a:rPr>
              <a:t> </a:t>
            </a:r>
            <a:r>
              <a:rPr lang="pl-PL" sz="5800" b="1" dirty="0" err="1" smtClean="0">
                <a:latin typeface="Cambria" panose="02040503050406030204" pitchFamily="18" charset="0"/>
              </a:rPr>
              <a:t>perchlorate</a:t>
            </a:r>
            <a:endParaRPr lang="pl-PL" sz="5800" dirty="0">
              <a:latin typeface="Cambria" panose="02040503050406030204" pitchFamily="18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97" y="745496"/>
            <a:ext cx="28402219" cy="2683502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-394" y="0"/>
            <a:ext cx="30276000" cy="326571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-394" y="42110526"/>
            <a:ext cx="30276000" cy="693237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7251846" y="5803274"/>
            <a:ext cx="15771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i="1" baseline="300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a </a:t>
            </a:r>
            <a:r>
              <a:rPr lang="pl-PL" sz="3200" dirty="0" smtClean="0">
                <a:latin typeface="Cambria" panose="02040503050406030204" pitchFamily="18" charset="0"/>
              </a:rPr>
              <a:t>Wydział </a:t>
            </a:r>
            <a:r>
              <a:rPr lang="pl-PL" sz="3200" dirty="0" smtClean="0">
                <a:latin typeface="Cambria" panose="02040503050406030204" pitchFamily="18" charset="0"/>
              </a:rPr>
              <a:t>Chemii Uniwersytetu Gdańskiego, ul. Wita Stwosza 63, 80-308 Gdańsk</a:t>
            </a:r>
            <a:endParaRPr lang="pl-PL" sz="3200" dirty="0">
              <a:latin typeface="Cambria" panose="02040503050406030204" pitchFamily="18" charset="0"/>
            </a:endParaRPr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451" y="37599146"/>
            <a:ext cx="19230310" cy="4040317"/>
          </a:xfrm>
          <a:prstGeom prst="rect">
            <a:avLst/>
          </a:prstGeom>
        </p:spPr>
      </p:pic>
      <p:sp>
        <p:nvSpPr>
          <p:cNvPr id="16" name="Prostokąt 15"/>
          <p:cNvSpPr/>
          <p:nvPr/>
        </p:nvSpPr>
        <p:spPr>
          <a:xfrm>
            <a:off x="7251846" y="4661102"/>
            <a:ext cx="157715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400" b="1" i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>Imię </a:t>
            </a:r>
            <a:r>
              <a:rPr lang="pl-PL" sz="4400" b="1" i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>Nazwisko1,</a:t>
            </a:r>
            <a:r>
              <a:rPr lang="pl-PL" sz="4400" b="1" i="1" baseline="300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a</a:t>
            </a:r>
            <a:r>
              <a:rPr lang="pl-PL" sz="4400" b="1" i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> </a:t>
            </a:r>
            <a:r>
              <a:rPr lang="pl-PL" sz="4400" b="1" i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>Imię </a:t>
            </a:r>
            <a:r>
              <a:rPr lang="pl-PL" sz="4400" b="1" i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>Nazwisko2,</a:t>
            </a:r>
            <a:r>
              <a:rPr lang="pl-PL" sz="4400" b="1" i="1" baseline="300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a</a:t>
            </a:r>
            <a:r>
              <a:rPr lang="pl-PL" sz="4400" b="1" i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> </a:t>
            </a:r>
            <a:r>
              <a:rPr lang="pl-PL" sz="4400" b="1" i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>Imię </a:t>
            </a:r>
            <a:r>
              <a:rPr lang="pl-PL" sz="4400" b="1" i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>Nazwisko3</a:t>
            </a:r>
            <a:r>
              <a:rPr lang="pl-PL" sz="4400" b="1" i="1" baseline="300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b</a:t>
            </a:r>
            <a:endParaRPr lang="pl-PL" sz="4400" b="1" i="1" dirty="0">
              <a:solidFill>
                <a:srgbClr val="00B050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5643093" y="6388808"/>
            <a:ext cx="189890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i="1" baseline="300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b </a:t>
            </a:r>
            <a:r>
              <a:rPr lang="pl-PL" sz="3200" dirty="0" smtClean="0">
                <a:latin typeface="Cambria" panose="02040503050406030204" pitchFamily="18" charset="0"/>
              </a:rPr>
              <a:t>Wydział </a:t>
            </a:r>
            <a:r>
              <a:rPr lang="pl-PL" sz="3200" dirty="0" smtClean="0">
                <a:latin typeface="Cambria" panose="02040503050406030204" pitchFamily="18" charset="0"/>
              </a:rPr>
              <a:t>Chemii Politechniki Gdańskiej, ul. </a:t>
            </a:r>
            <a:r>
              <a:rPr lang="pl-PL" sz="3200" dirty="0" smtClean="0">
                <a:latin typeface="Cambria" panose="02040503050406030204" pitchFamily="18" charset="0"/>
              </a:rPr>
              <a:t>Gabriela Narutowicza </a:t>
            </a:r>
            <a:r>
              <a:rPr lang="pl-PL" sz="3200" dirty="0" smtClean="0">
                <a:latin typeface="Cambria" panose="02040503050406030204" pitchFamily="18" charset="0"/>
              </a:rPr>
              <a:t>11/12, 80-233 </a:t>
            </a:r>
            <a:r>
              <a:rPr lang="pl-PL" sz="3200" dirty="0">
                <a:latin typeface="Cambria" panose="02040503050406030204" pitchFamily="18" charset="0"/>
              </a:rPr>
              <a:t>Gdańsk</a:t>
            </a:r>
          </a:p>
        </p:txBody>
      </p:sp>
    </p:spTree>
    <p:extLst>
      <p:ext uri="{BB962C8B-B14F-4D97-AF65-F5344CB8AC3E}">
        <p14:creationId xmlns:p14="http://schemas.microsoft.com/office/powerpoint/2010/main" val="376977541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53</Words>
  <Application>Microsoft Office PowerPoint</Application>
  <PresentationFormat>Niestandardowy</PresentationFormat>
  <Paragraphs>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storo</dc:creator>
  <cp:lastModifiedBy>storo</cp:lastModifiedBy>
  <cp:revision>7</cp:revision>
  <dcterms:created xsi:type="dcterms:W3CDTF">2015-04-20T14:25:58Z</dcterms:created>
  <dcterms:modified xsi:type="dcterms:W3CDTF">2015-04-20T15:12:31Z</dcterms:modified>
</cp:coreProperties>
</file>